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f6de33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f6de33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369f6de336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9f6de3366_0_8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9f6de3366_0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69f6de3366_0_8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9f6de3366_0_9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9f6de3366_0_9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69f6de3366_0_9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9f6de3366_0_10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9f6de3366_0_10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69f6de3366_0_10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9f6de3366_0_1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9f6de3366_0_1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69f6de3366_0_1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9f6de3366_0_1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9f6de3366_0_1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69f6de3366_0_1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9f6de3366_0_1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9f6de3366_0_1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69f6de3366_0_13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9f6de3366_0_1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9f6de3366_0_1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69f6de3366_0_1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9f6de3366_0_1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9f6de3366_0_1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69f6de3366_0_15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9f6de3366_0_16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9f6de3366_0_16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69f6de3366_0_16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9f6de3366_0_17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9f6de3366_0_1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69f6de3366_0_17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9f6de3366_0_19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69f6de3366_0_19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g369f6de3366_0_19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uk"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9f6de3366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69f6de3366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369f6de3366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uk">
                <a:latin typeface="PT Sans"/>
                <a:ea typeface="PT Sans"/>
                <a:cs typeface="PT Sans"/>
                <a:sym typeface="PT Sans"/>
              </a:rPr>
              <a:t>‹#›</a:t>
            </a:fld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9f6de3366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9f6de3366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69f6de3366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9f6de3366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9f6de3366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69f6de3366_0_3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f6de3366_0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f6de3366_0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69f6de3366_0_4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9f6de3366_0_5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9f6de3366_0_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69f6de3366_0_5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9f6de3366_0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9f6de3366_0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69f6de3366_0_6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9f6de3366_0_7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9f6de3366_0_7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69f6de3366_0_7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hyperlink" Target="http://drive.google.com/file/d/1IuKlZ35kJegHu2tDBADQvl6lWDtqMu5G/view" TargetMode="External"/><Relationship Id="rId5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33781" y="558431"/>
            <a:ext cx="6390600" cy="15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3775" y="2125594"/>
            <a:ext cx="63906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 title="2025_AI4Good_Partners_Visual_1920x1080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2025_AI4Good_Partners_Visual_1920x1080 (1).jpg"/>
          <p:cNvPicPr preferRelativeResize="0"/>
          <p:nvPr/>
        </p:nvPicPr>
        <p:blipFill rotWithShape="1">
          <a:blip r:embed="rId3">
            <a:alphaModFix/>
          </a:blip>
          <a:srcRect b="20071" l="56930" r="22409" t="72588"/>
          <a:stretch/>
        </p:blipFill>
        <p:spPr>
          <a:xfrm>
            <a:off x="2948175" y="3473644"/>
            <a:ext cx="2011819" cy="40205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4986956" y="3893588"/>
            <a:ext cx="3038100" cy="90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5325469" y="3628350"/>
            <a:ext cx="3657900" cy="124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228956" y="1855031"/>
            <a:ext cx="1403700" cy="160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13" title="2025_AI4Good_Partners_Visual_1920x1080 (1).jpg"/>
          <p:cNvPicPr preferRelativeResize="0"/>
          <p:nvPr/>
        </p:nvPicPr>
        <p:blipFill rotWithShape="1">
          <a:blip r:embed="rId3">
            <a:alphaModFix/>
          </a:blip>
          <a:srcRect b="27662" l="33888" r="51800" t="51430"/>
          <a:stretch/>
        </p:blipFill>
        <p:spPr>
          <a:xfrm>
            <a:off x="3148303" y="2313488"/>
            <a:ext cx="1221470" cy="10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956" y="4049240"/>
            <a:ext cx="2246848" cy="4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2025_AI4Good_Partners_Visual_1920x1080 (1).jpg"/>
          <p:cNvPicPr preferRelativeResize="0"/>
          <p:nvPr/>
        </p:nvPicPr>
        <p:blipFill rotWithShape="1">
          <a:blip r:embed="rId3">
            <a:alphaModFix/>
          </a:blip>
          <a:srcRect b="20335" l="82587" r="5959" t="74412"/>
          <a:stretch/>
        </p:blipFill>
        <p:spPr>
          <a:xfrm>
            <a:off x="6068475" y="3630703"/>
            <a:ext cx="1115304" cy="28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944" y="1153444"/>
            <a:ext cx="1624462" cy="87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2025_AI4Good_Partners_Visual_1920x1080 (1).jpg"/>
          <p:cNvPicPr preferRelativeResize="0"/>
          <p:nvPr/>
        </p:nvPicPr>
        <p:blipFill rotWithShape="1">
          <a:blip r:embed="rId3">
            <a:alphaModFix/>
          </a:blip>
          <a:srcRect b="4739" l="56627" r="22409" t="80336"/>
          <a:stretch/>
        </p:blipFill>
        <p:spPr>
          <a:xfrm>
            <a:off x="2948175" y="3875700"/>
            <a:ext cx="2506790" cy="100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3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2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56" y="0"/>
            <a:ext cx="92083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 title="Screenshot 2025-06-26 at 8.11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6712"/>
            <a:ext cx="9144000" cy="518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 title="Screenshot 2025-06-26 at 8.12.4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181" y="-11494"/>
            <a:ext cx="9202183" cy="516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 title="ye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72" y="408375"/>
            <a:ext cx="8544675" cy="432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title="Screenshot 2025-06-26 at 8.10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 title="Screenshot 2025-06-26 at 8.10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 title="Screenshot 2025-06-26 at 8.09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 title="Screenshot 2025-06-26 at 8.08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202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4482900"/>
          </a:xfrm>
          <a:prstGeom prst="rect">
            <a:avLst/>
          </a:prstGeom>
          <a:solidFill>
            <a:srgbClr val="1400F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3" name="Google Shape;73;p14"/>
          <p:cNvSpPr/>
          <p:nvPr/>
        </p:nvSpPr>
        <p:spPr>
          <a:xfrm rot="5400000">
            <a:off x="4528500" y="-132635"/>
            <a:ext cx="87000" cy="9144000"/>
          </a:xfrm>
          <a:prstGeom prst="rect">
            <a:avLst/>
          </a:prstGeom>
          <a:gradFill>
            <a:gsLst>
              <a:gs pos="0">
                <a:srgbClr val="FF0000"/>
              </a:gs>
              <a:gs pos="52000">
                <a:srgbClr val="FF0000"/>
              </a:gs>
              <a:gs pos="100000">
                <a:schemeClr val="accent4"/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1166700" y="2102525"/>
            <a:ext cx="80400" cy="552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1348550" y="2036214"/>
            <a:ext cx="5594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uk" sz="4000">
                <a:solidFill>
                  <a:srgbClr val="FFD648"/>
                </a:solidFill>
                <a:latin typeface="PT Sans"/>
                <a:ea typeface="PT Sans"/>
                <a:cs typeface="PT Sans"/>
                <a:sym typeface="PT Sans"/>
              </a:rPr>
              <a:t>Toronto </a:t>
            </a:r>
            <a:r>
              <a:rPr b="1" lang="uk" sz="4000">
                <a:solidFill>
                  <a:srgbClr val="FFD648"/>
                </a:solidFill>
                <a:latin typeface="PT Sans"/>
                <a:ea typeface="PT Sans"/>
                <a:cs typeface="PT Sans"/>
                <a:sym typeface="PT Sans"/>
              </a:rPr>
              <a:t>Team 3</a:t>
            </a:r>
            <a:endParaRPr b="1" i="0" sz="4000" u="none" cap="none" strike="noStrike">
              <a:solidFill>
                <a:srgbClr val="FFD648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00" y="855067"/>
            <a:ext cx="5463864" cy="1067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212" y="578"/>
            <a:ext cx="9178426" cy="51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2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3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527" l="0" r="0" t="0"/>
          <a:stretch/>
        </p:blipFill>
        <p:spPr>
          <a:xfrm>
            <a:off x="0" y="2513"/>
            <a:ext cx="9143998" cy="51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1136" l="457" r="0" t="0"/>
          <a:stretch/>
        </p:blipFill>
        <p:spPr>
          <a:xfrm>
            <a:off x="-20147" y="0"/>
            <a:ext cx="91842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 title="Screenshot 2025-06-26 at 8.13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56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